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84" r:id="rId3"/>
    <p:sldId id="266" r:id="rId4"/>
    <p:sldId id="286" r:id="rId5"/>
    <p:sldId id="290" r:id="rId6"/>
    <p:sldId id="291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7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338165-F46C-308C-84E9-9447F49BA4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E87F84E-45F8-FA2A-7A11-FCD9377AFE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9C213F-C383-810A-87EE-195E91F17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B3D0-BE44-453B-96D6-942E9DB3F201}" type="datetimeFigureOut">
              <a:rPr lang="fr-FR" smtClean="0"/>
              <a:t>03/05/2024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E3F726-8815-500A-737B-77EDAB638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5AD0AE-AE8C-F815-33D6-D8AB39D1C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16A4-047B-48FC-9742-39A61BF0FD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1207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096D96-E84C-0F96-517A-5C2DCF2C9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3ACA98D-C638-94BF-4220-B119925063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D88CE7-66BC-C7DC-83CF-4315090AC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B3D0-BE44-453B-96D6-942E9DB3F201}" type="datetimeFigureOut">
              <a:rPr lang="fr-FR" smtClean="0"/>
              <a:t>03/05/2024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99E01F-800C-FF5F-83DB-E9369330E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3630E1-9EC6-B4C3-893A-436DD97E9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16A4-047B-48FC-9742-39A61BF0FD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810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A7B8F99-BE46-7390-CADC-67A97C758A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5B5207E-A107-1FBE-346A-BE51CD6CA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76C0AD-E5F1-15BE-1D09-9CD515FC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B3D0-BE44-453B-96D6-942E9DB3F201}" type="datetimeFigureOut">
              <a:rPr lang="fr-FR" smtClean="0"/>
              <a:t>03/05/2024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966BB8-FCF0-4287-EE27-37397CB5C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9DB38D-57A3-FF7B-8CDD-F76E52BCC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16A4-047B-48FC-9742-39A61BF0FD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6946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+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que 14">
            <a:extLst>
              <a:ext uri="{FF2B5EF4-FFF2-40B4-BE49-F238E27FC236}">
                <a16:creationId xmlns:a16="http://schemas.microsoft.com/office/drawing/2014/main" id="{C7737299-73AC-6939-DA24-A0C094721E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2879"/>
          <a:stretch/>
        </p:blipFill>
        <p:spPr>
          <a:xfrm>
            <a:off x="7329279" y="0"/>
            <a:ext cx="4862721" cy="6872142"/>
          </a:xfrm>
          <a:prstGeom prst="rect">
            <a:avLst/>
          </a:prstGeom>
        </p:spPr>
      </p:pic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6D97CF20-1355-AB88-EFEF-78EAB3C191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233151" cy="68580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F67DD647-61E3-31DD-E7C8-7B6F1EB01A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913" y="6570241"/>
            <a:ext cx="721121" cy="105197"/>
          </a:xfrm>
          <a:prstGeom prst="rect">
            <a:avLst/>
          </a:prstGeom>
        </p:spPr>
      </p:pic>
      <p:sp>
        <p:nvSpPr>
          <p:cNvPr id="12" name="Espace réservé du numéro de diapositive 12">
            <a:extLst>
              <a:ext uri="{FF2B5EF4-FFF2-40B4-BE49-F238E27FC236}">
                <a16:creationId xmlns:a16="http://schemas.microsoft.com/office/drawing/2014/main" id="{39AD8F74-DA1C-520B-0C9F-21161C4C8526}"/>
              </a:ext>
            </a:extLst>
          </p:cNvPr>
          <p:cNvSpPr txBox="1">
            <a:spLocks/>
          </p:cNvSpPr>
          <p:nvPr userDrawn="1"/>
        </p:nvSpPr>
        <p:spPr>
          <a:xfrm>
            <a:off x="10100947" y="6505571"/>
            <a:ext cx="637427" cy="3397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0D4A4EA-E18C-A546-A9BD-34FC7494DB75}" type="slidenum">
              <a:rPr lang="fr-FR" sz="907" i="1" smtClean="0">
                <a:solidFill>
                  <a:schemeClr val="tx2"/>
                </a:solidFill>
              </a:rPr>
              <a:pPr algn="r"/>
              <a:t>‹N°›</a:t>
            </a:fld>
            <a:endParaRPr lang="fr-FR" sz="907" i="1" dirty="0">
              <a:solidFill>
                <a:schemeClr val="tx2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B71E67A-D17C-5554-7FAA-313DF8D46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6176" y="2400822"/>
            <a:ext cx="3857624" cy="3776934"/>
          </a:xfrm>
        </p:spPr>
        <p:txBody>
          <a:bodyPr/>
          <a:lstStyle>
            <a:lvl1pPr marL="0" indent="0">
              <a:buFontTx/>
              <a:buNone/>
              <a:defRPr sz="1814" b="1"/>
            </a:lvl1pPr>
            <a:lvl2pPr>
              <a:defRPr sz="136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C204879-116B-EB2E-DD7A-186859206A67}"/>
              </a:ext>
            </a:extLst>
          </p:cNvPr>
          <p:cNvSpPr txBox="1"/>
          <p:nvPr userDrawn="1"/>
        </p:nvSpPr>
        <p:spPr>
          <a:xfrm rot="16200000">
            <a:off x="9359699" y="3158739"/>
            <a:ext cx="5176766" cy="20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45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25" b="0" dirty="0">
                <a:solidFill>
                  <a:schemeClr val="tx2"/>
                </a:solidFill>
              </a:rPr>
              <a:t> </a:t>
            </a:r>
            <a:r>
              <a:rPr lang="fr-FR" sz="725" b="0" dirty="0" err="1">
                <a:solidFill>
                  <a:schemeClr val="tx2"/>
                </a:solidFill>
              </a:rPr>
              <a:t>Igenimusciisi</a:t>
            </a:r>
            <a:r>
              <a:rPr lang="fr-FR" sz="725" b="0" dirty="0">
                <a:solidFill>
                  <a:schemeClr val="tx2"/>
                </a:solidFill>
              </a:rPr>
              <a:t> </a:t>
            </a:r>
            <a:r>
              <a:rPr lang="fr-FR" sz="725" b="0" dirty="0" err="1">
                <a:solidFill>
                  <a:schemeClr val="tx2"/>
                </a:solidFill>
              </a:rPr>
              <a:t>voluptam</a:t>
            </a:r>
            <a:r>
              <a:rPr lang="fr-FR" sz="725" b="0" dirty="0">
                <a:solidFill>
                  <a:schemeClr val="tx2"/>
                </a:solidFill>
              </a:rPr>
              <a:t> </a:t>
            </a:r>
            <a:r>
              <a:rPr lang="fr-FR" sz="725" b="0" dirty="0" err="1">
                <a:solidFill>
                  <a:schemeClr val="tx2"/>
                </a:solidFill>
              </a:rPr>
              <a:t>ium</a:t>
            </a:r>
            <a:r>
              <a:rPr lang="fr-FR" sz="725" b="0" dirty="0">
                <a:solidFill>
                  <a:schemeClr val="tx2"/>
                </a:solidFill>
              </a:rPr>
              <a:t> </a:t>
            </a:r>
            <a:r>
              <a:rPr lang="fr-FR" sz="725" b="0" dirty="0" err="1">
                <a:solidFill>
                  <a:schemeClr val="tx2"/>
                </a:solidFill>
              </a:rPr>
              <a:t>simagnienim</a:t>
            </a:r>
            <a:r>
              <a:rPr lang="fr-FR" sz="725" b="0" dirty="0">
                <a:solidFill>
                  <a:schemeClr val="tx2"/>
                </a:solidFill>
              </a:rPr>
              <a:t> </a:t>
            </a:r>
            <a:r>
              <a:rPr lang="fr-FR" sz="725" b="0" dirty="0" err="1">
                <a:solidFill>
                  <a:schemeClr val="tx2"/>
                </a:solidFill>
              </a:rPr>
              <a:t>debis</a:t>
            </a:r>
            <a:r>
              <a:rPr lang="fr-FR" sz="725" b="0" dirty="0">
                <a:solidFill>
                  <a:schemeClr val="tx2"/>
                </a:solidFill>
              </a:rPr>
              <a:t> </a:t>
            </a:r>
            <a:r>
              <a:rPr lang="fr-FR" sz="725" b="0" dirty="0" err="1">
                <a:solidFill>
                  <a:schemeClr val="tx2"/>
                </a:solidFill>
              </a:rPr>
              <a:t>ea</a:t>
            </a:r>
            <a:r>
              <a:rPr lang="fr-FR" sz="725" b="0" dirty="0">
                <a:solidFill>
                  <a:schemeClr val="tx2"/>
                </a:solidFill>
              </a:rPr>
              <a:t> de qui </a:t>
            </a:r>
            <a:r>
              <a:rPr lang="fr-FR" sz="725" b="0" dirty="0" err="1">
                <a:solidFill>
                  <a:schemeClr val="tx2"/>
                </a:solidFill>
              </a:rPr>
              <a:t>ratur</a:t>
            </a:r>
            <a:r>
              <a:rPr lang="fr-FR" sz="725" dirty="0">
                <a:solidFill>
                  <a:schemeClr val="tx2"/>
                </a:solidFill>
              </a:rPr>
              <a:t> • </a:t>
            </a:r>
            <a:r>
              <a:rPr lang="fr-FR" sz="725" b="1" dirty="0">
                <a:solidFill>
                  <a:schemeClr val="tx2"/>
                </a:solidFill>
              </a:rPr>
              <a:t>EUROSATORY.COM</a:t>
            </a:r>
            <a:r>
              <a:rPr lang="fr-FR" sz="725" dirty="0">
                <a:solidFill>
                  <a:schemeClr val="tx2"/>
                </a:solidFill>
              </a:rPr>
              <a:t> • </a:t>
            </a:r>
            <a:r>
              <a:rPr lang="fr-FR" sz="725" b="1" dirty="0">
                <a:solidFill>
                  <a:schemeClr val="tx2"/>
                </a:solidFill>
              </a:rPr>
              <a:t>#EUROSATORY2024 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B5FCC1D-AC47-00C0-2B1D-542EE1E209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96225" y="1127983"/>
            <a:ext cx="3857631" cy="10227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720" b="1">
                <a:latin typeface="+mj-lt"/>
              </a:defRPr>
            </a:lvl1pPr>
            <a:lvl2pPr marL="457209" indent="0">
              <a:buFontTx/>
              <a:buNone/>
              <a:defRPr sz="1814">
                <a:latin typeface="+mj-lt"/>
              </a:defRPr>
            </a:lvl2pPr>
            <a:lvl3pPr marL="914417" indent="0">
              <a:buFontTx/>
              <a:buNone/>
              <a:defRPr sz="1814">
                <a:latin typeface="+mj-lt"/>
              </a:defRPr>
            </a:lvl3pPr>
            <a:lvl4pPr marL="1371627" indent="0">
              <a:buFontTx/>
              <a:buNone/>
              <a:defRPr sz="1814">
                <a:latin typeface="+mj-lt"/>
              </a:defRPr>
            </a:lvl4pPr>
            <a:lvl5pPr marL="1828835" indent="0">
              <a:buFontTx/>
              <a:buNone/>
              <a:defRPr sz="1814">
                <a:latin typeface="+mj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17379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+ 3 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26CED67-F3BB-5FA5-EFA3-020AE26095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2000" cy="6870697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1AACCF80-FAA9-EEAC-45AF-6AEFDF0338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2879"/>
          <a:stretch/>
        </p:blipFill>
        <p:spPr>
          <a:xfrm>
            <a:off x="7329279" y="-14142"/>
            <a:ext cx="4862721" cy="6872142"/>
          </a:xfrm>
          <a:prstGeom prst="rect">
            <a:avLst/>
          </a:prstGeom>
        </p:spPr>
      </p:pic>
      <p:sp>
        <p:nvSpPr>
          <p:cNvPr id="7" name="bk object 27">
            <a:extLst>
              <a:ext uri="{FF2B5EF4-FFF2-40B4-BE49-F238E27FC236}">
                <a16:creationId xmlns:a16="http://schemas.microsoft.com/office/drawing/2014/main" id="{93C64249-F3B2-FA0F-6E02-23315F1B2198}"/>
              </a:ext>
            </a:extLst>
          </p:cNvPr>
          <p:cNvSpPr/>
          <p:nvPr userDrawn="1"/>
        </p:nvSpPr>
        <p:spPr>
          <a:xfrm>
            <a:off x="10051769" y="6154051"/>
            <a:ext cx="724" cy="576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50" y="0"/>
                </a:moveTo>
                <a:lnTo>
                  <a:pt x="279" y="50"/>
                </a:lnTo>
                <a:lnTo>
                  <a:pt x="50" y="0"/>
                </a:lnTo>
                <a:close/>
              </a:path>
            </a:pathLst>
          </a:custGeom>
          <a:solidFill>
            <a:srgbClr val="373F7E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pic>
        <p:nvPicPr>
          <p:cNvPr id="20" name="Graphique 19">
            <a:extLst>
              <a:ext uri="{FF2B5EF4-FFF2-40B4-BE49-F238E27FC236}">
                <a16:creationId xmlns:a16="http://schemas.microsoft.com/office/drawing/2014/main" id="{E77ABF93-9E32-DB54-BF22-BDA4B7E0A5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5913" y="6570241"/>
            <a:ext cx="721121" cy="105197"/>
          </a:xfrm>
          <a:prstGeom prst="rect">
            <a:avLst/>
          </a:prstGeom>
        </p:spPr>
      </p:pic>
      <p:sp>
        <p:nvSpPr>
          <p:cNvPr id="26" name="Espace réservé du numéro de diapositive 12">
            <a:extLst>
              <a:ext uri="{FF2B5EF4-FFF2-40B4-BE49-F238E27FC236}">
                <a16:creationId xmlns:a16="http://schemas.microsoft.com/office/drawing/2014/main" id="{60F29F68-353F-EE37-EE11-31BFC1A6F677}"/>
              </a:ext>
            </a:extLst>
          </p:cNvPr>
          <p:cNvSpPr txBox="1">
            <a:spLocks/>
          </p:cNvSpPr>
          <p:nvPr userDrawn="1"/>
        </p:nvSpPr>
        <p:spPr>
          <a:xfrm>
            <a:off x="10100947" y="6505571"/>
            <a:ext cx="637427" cy="3397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0D4A4EA-E18C-A546-A9BD-34FC7494DB75}" type="slidenum">
              <a:rPr lang="fr-FR" sz="907" i="1" smtClean="0">
                <a:solidFill>
                  <a:schemeClr val="bg1"/>
                </a:solidFill>
              </a:rPr>
              <a:pPr algn="r"/>
              <a:t>‹N°›</a:t>
            </a:fld>
            <a:endParaRPr lang="fr-FR" sz="907" i="1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983DBC5-E189-876C-3B69-499BADB7D705}"/>
              </a:ext>
            </a:extLst>
          </p:cNvPr>
          <p:cNvSpPr txBox="1"/>
          <p:nvPr userDrawn="1"/>
        </p:nvSpPr>
        <p:spPr>
          <a:xfrm rot="16200000">
            <a:off x="9359699" y="3158739"/>
            <a:ext cx="5176766" cy="20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145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725" b="0" dirty="0">
                <a:solidFill>
                  <a:schemeClr val="bg1"/>
                </a:solidFill>
              </a:rPr>
              <a:t> </a:t>
            </a:r>
            <a:r>
              <a:rPr lang="fr-FR" sz="725" b="0" dirty="0" err="1">
                <a:solidFill>
                  <a:schemeClr val="bg1"/>
                </a:solidFill>
              </a:rPr>
              <a:t>Igenimusciisi</a:t>
            </a:r>
            <a:r>
              <a:rPr lang="fr-FR" sz="725" b="0" dirty="0">
                <a:solidFill>
                  <a:schemeClr val="bg1"/>
                </a:solidFill>
              </a:rPr>
              <a:t> </a:t>
            </a:r>
            <a:r>
              <a:rPr lang="fr-FR" sz="725" b="0" dirty="0" err="1">
                <a:solidFill>
                  <a:schemeClr val="bg1"/>
                </a:solidFill>
              </a:rPr>
              <a:t>voluptam</a:t>
            </a:r>
            <a:r>
              <a:rPr lang="fr-FR" sz="725" b="0" dirty="0">
                <a:solidFill>
                  <a:schemeClr val="bg1"/>
                </a:solidFill>
              </a:rPr>
              <a:t> </a:t>
            </a:r>
            <a:r>
              <a:rPr lang="fr-FR" sz="725" b="0" dirty="0" err="1">
                <a:solidFill>
                  <a:schemeClr val="bg1"/>
                </a:solidFill>
              </a:rPr>
              <a:t>ium</a:t>
            </a:r>
            <a:r>
              <a:rPr lang="fr-FR" sz="725" b="0" dirty="0">
                <a:solidFill>
                  <a:schemeClr val="bg1"/>
                </a:solidFill>
              </a:rPr>
              <a:t> </a:t>
            </a:r>
            <a:r>
              <a:rPr lang="fr-FR" sz="725" b="0" dirty="0" err="1">
                <a:solidFill>
                  <a:schemeClr val="bg1"/>
                </a:solidFill>
              </a:rPr>
              <a:t>simagnienim</a:t>
            </a:r>
            <a:r>
              <a:rPr lang="fr-FR" sz="725" b="0" dirty="0">
                <a:solidFill>
                  <a:schemeClr val="bg1"/>
                </a:solidFill>
              </a:rPr>
              <a:t> </a:t>
            </a:r>
            <a:r>
              <a:rPr lang="fr-FR" sz="725" b="0" dirty="0" err="1">
                <a:solidFill>
                  <a:schemeClr val="bg1"/>
                </a:solidFill>
              </a:rPr>
              <a:t>debis</a:t>
            </a:r>
            <a:r>
              <a:rPr lang="fr-FR" sz="725" b="0" dirty="0">
                <a:solidFill>
                  <a:schemeClr val="bg1"/>
                </a:solidFill>
              </a:rPr>
              <a:t> </a:t>
            </a:r>
            <a:r>
              <a:rPr lang="fr-FR" sz="725" b="0" dirty="0" err="1">
                <a:solidFill>
                  <a:schemeClr val="bg1"/>
                </a:solidFill>
              </a:rPr>
              <a:t>ea</a:t>
            </a:r>
            <a:r>
              <a:rPr lang="fr-FR" sz="725" b="0" dirty="0">
                <a:solidFill>
                  <a:schemeClr val="bg1"/>
                </a:solidFill>
              </a:rPr>
              <a:t> de qui </a:t>
            </a:r>
            <a:r>
              <a:rPr lang="fr-FR" sz="725" b="0" dirty="0" err="1">
                <a:solidFill>
                  <a:schemeClr val="bg1"/>
                </a:solidFill>
              </a:rPr>
              <a:t>ratur</a:t>
            </a:r>
            <a:r>
              <a:rPr lang="fr-FR" sz="725" dirty="0">
                <a:solidFill>
                  <a:schemeClr val="bg1"/>
                </a:solidFill>
              </a:rPr>
              <a:t> • </a:t>
            </a:r>
            <a:r>
              <a:rPr lang="fr-FR" sz="725" b="1" dirty="0">
                <a:solidFill>
                  <a:schemeClr val="bg1"/>
                </a:solidFill>
              </a:rPr>
              <a:t>EUROSATORY.COM</a:t>
            </a:r>
            <a:r>
              <a:rPr lang="fr-FR" sz="725" dirty="0">
                <a:solidFill>
                  <a:schemeClr val="bg1"/>
                </a:solidFill>
              </a:rPr>
              <a:t> • </a:t>
            </a:r>
            <a:r>
              <a:rPr lang="fr-FR" sz="725" b="1" dirty="0">
                <a:solidFill>
                  <a:schemeClr val="bg1"/>
                </a:solidFill>
              </a:rPr>
              <a:t>#EUROSATORY2024 </a:t>
            </a:r>
          </a:p>
        </p:txBody>
      </p:sp>
      <p:sp>
        <p:nvSpPr>
          <p:cNvPr id="6" name="Espace réservé du texte 13">
            <a:extLst>
              <a:ext uri="{FF2B5EF4-FFF2-40B4-BE49-F238E27FC236}">
                <a16:creationId xmlns:a16="http://schemas.microsoft.com/office/drawing/2014/main" id="{2EFB2BAA-3B3E-666F-5841-16974DE4F4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1" y="703374"/>
            <a:ext cx="10515600" cy="60892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264" b="1" i="0">
                <a:solidFill>
                  <a:schemeClr val="bg1"/>
                </a:solidFill>
                <a:latin typeface="+mj-lt"/>
              </a:defRPr>
            </a:lvl1pPr>
            <a:lvl2pPr marL="457209" indent="0">
              <a:buFontTx/>
              <a:buNone/>
              <a:defRPr sz="1814">
                <a:latin typeface="+mj-lt"/>
              </a:defRPr>
            </a:lvl2pPr>
            <a:lvl3pPr marL="914417" indent="0">
              <a:buFontTx/>
              <a:buNone/>
              <a:defRPr sz="1814">
                <a:latin typeface="+mj-lt"/>
              </a:defRPr>
            </a:lvl3pPr>
            <a:lvl4pPr marL="1371627" indent="0">
              <a:buFontTx/>
              <a:buNone/>
              <a:defRPr sz="1814">
                <a:latin typeface="+mj-lt"/>
              </a:defRPr>
            </a:lvl4pPr>
            <a:lvl5pPr marL="1828835" indent="0">
              <a:buFontTx/>
              <a:buNone/>
              <a:defRPr sz="1814">
                <a:latin typeface="+mj-lt"/>
              </a:defRPr>
            </a:lvl5pPr>
          </a:lstStyle>
          <a:p>
            <a:pPr lvl="0"/>
            <a:r>
              <a:rPr lang="fr-FR" dirty="0"/>
              <a:t>CLIQUEZ POUR MODIFIER LE TITRE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46679C7E-A757-5FA7-2DC6-A1A79C0AAB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11772" y="4840727"/>
            <a:ext cx="2503568" cy="963056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70">
                <a:solidFill>
                  <a:schemeClr val="bg1"/>
                </a:solidFill>
              </a:defRPr>
            </a:lvl1pPr>
            <a:lvl2pPr marL="457209" indent="0">
              <a:buFontTx/>
              <a:buNone/>
              <a:defRPr sz="1270">
                <a:solidFill>
                  <a:schemeClr val="bg1"/>
                </a:solidFill>
              </a:defRPr>
            </a:lvl2pPr>
            <a:lvl3pPr marL="914417" indent="0">
              <a:buFontTx/>
              <a:buNone/>
              <a:defRPr sz="1270">
                <a:solidFill>
                  <a:schemeClr val="bg1"/>
                </a:solidFill>
              </a:defRPr>
            </a:lvl3pPr>
            <a:lvl4pPr marL="1371627" indent="0">
              <a:buFontTx/>
              <a:buNone/>
              <a:defRPr sz="1270">
                <a:solidFill>
                  <a:schemeClr val="bg1"/>
                </a:solidFill>
              </a:defRPr>
            </a:lvl4pPr>
            <a:lvl5pPr marL="1828835" indent="0">
              <a:buFontTx/>
              <a:buNone/>
              <a:defRPr sz="127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009114CF-13CD-49AB-7B59-647E00EFF5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09511" y="4840727"/>
            <a:ext cx="2503568" cy="963056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70">
                <a:solidFill>
                  <a:schemeClr val="bg1"/>
                </a:solidFill>
              </a:defRPr>
            </a:lvl1pPr>
            <a:lvl2pPr marL="457209" indent="0">
              <a:buFontTx/>
              <a:buNone/>
              <a:defRPr sz="1270">
                <a:solidFill>
                  <a:schemeClr val="bg1"/>
                </a:solidFill>
              </a:defRPr>
            </a:lvl2pPr>
            <a:lvl3pPr marL="914417" indent="0">
              <a:buFontTx/>
              <a:buNone/>
              <a:defRPr sz="1270">
                <a:solidFill>
                  <a:schemeClr val="bg1"/>
                </a:solidFill>
              </a:defRPr>
            </a:lvl3pPr>
            <a:lvl4pPr marL="1371627" indent="0">
              <a:buFontTx/>
              <a:buNone/>
              <a:defRPr sz="1270">
                <a:solidFill>
                  <a:schemeClr val="bg1"/>
                </a:solidFill>
              </a:defRPr>
            </a:lvl4pPr>
            <a:lvl5pPr marL="1828835" indent="0">
              <a:buFontTx/>
              <a:buNone/>
              <a:defRPr sz="127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4" name="Espace réservé du texte 11">
            <a:extLst>
              <a:ext uri="{FF2B5EF4-FFF2-40B4-BE49-F238E27FC236}">
                <a16:creationId xmlns:a16="http://schemas.microsoft.com/office/drawing/2014/main" id="{6612DC35-8983-D84E-52B5-66133B1535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07251" y="4840727"/>
            <a:ext cx="2503568" cy="963056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70">
                <a:solidFill>
                  <a:schemeClr val="bg1"/>
                </a:solidFill>
              </a:defRPr>
            </a:lvl1pPr>
            <a:lvl2pPr marL="457209" indent="0">
              <a:buFontTx/>
              <a:buNone/>
              <a:defRPr sz="1270">
                <a:solidFill>
                  <a:schemeClr val="bg1"/>
                </a:solidFill>
              </a:defRPr>
            </a:lvl2pPr>
            <a:lvl3pPr marL="914417" indent="0">
              <a:buFontTx/>
              <a:buNone/>
              <a:defRPr sz="1270">
                <a:solidFill>
                  <a:schemeClr val="bg1"/>
                </a:solidFill>
              </a:defRPr>
            </a:lvl3pPr>
            <a:lvl4pPr marL="1371627" indent="0">
              <a:buFontTx/>
              <a:buNone/>
              <a:defRPr sz="1270">
                <a:solidFill>
                  <a:schemeClr val="bg1"/>
                </a:solidFill>
              </a:defRPr>
            </a:lvl4pPr>
            <a:lvl5pPr marL="1828835" indent="0">
              <a:buFontTx/>
              <a:buNone/>
              <a:defRPr sz="127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94026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E19F92-4C6B-45B7-BBE4-FA81F0FBE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A2DD5F-F1B8-D60E-C01A-725B7C04E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D9999A7-AD5E-E524-7051-FB6B1FC68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B3D0-BE44-453B-96D6-942E9DB3F201}" type="datetimeFigureOut">
              <a:rPr lang="fr-FR" smtClean="0"/>
              <a:t>03/05/2024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2165A1-3EFD-9C48-47EC-481A1FEBE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459A2D-4C51-6176-0FFF-AC0C19B2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16A4-047B-48FC-9742-39A61BF0FD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322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FB6B9B-F976-7CA5-AA4C-1DDEF14FF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9C6F270-3EBE-D343-A119-1C20FFED4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C90E64-32F1-43EA-E850-A612B31A1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B3D0-BE44-453B-96D6-942E9DB3F201}" type="datetimeFigureOut">
              <a:rPr lang="fr-FR" smtClean="0"/>
              <a:t>03/05/2024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E541A6-C703-647B-0279-994A796AF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A1A795-94E1-D902-8438-0C54EABA0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16A4-047B-48FC-9742-39A61BF0FD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9119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6829B2-4249-A2DE-93AA-DCAAEE549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FD12FD-EF19-0C94-9A76-4CAD68F5F4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A2070C1-2E78-2DB1-1234-B77324F6C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3C4E8AA-6B00-61BD-837E-F14B4D47D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B3D0-BE44-453B-96D6-942E9DB3F201}" type="datetimeFigureOut">
              <a:rPr lang="fr-FR" smtClean="0"/>
              <a:t>03/05/2024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441ED63-7A0A-EF29-994F-0C0503F9C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D1C3C19-E045-31C1-CDBA-D39F15DCA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16A4-047B-48FC-9742-39A61BF0FD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932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2B986D-457A-81E2-4A32-AB67F267C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AF8C3B-A9D1-B1C3-A437-D8EABB5A2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CE18864-2027-FC67-A961-20814D72FF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A493C8-2EAF-572E-2592-17DD94C394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A89196C-0555-F34E-41E5-E198088769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4D92C789-001A-78BA-151F-60EE7A7A7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B3D0-BE44-453B-96D6-942E9DB3F201}" type="datetimeFigureOut">
              <a:rPr lang="fr-FR" smtClean="0"/>
              <a:t>03/05/2024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6CB04D3-F738-E72E-A8D6-C06564C76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F3EA168-CED6-0C0F-4050-5BE4C2382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16A4-047B-48FC-9742-39A61BF0FD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9073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790B5A-B1AF-769F-FA7B-633B8691E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BE2EF54-3509-E7C3-F4AF-159C687BB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B3D0-BE44-453B-96D6-942E9DB3F201}" type="datetimeFigureOut">
              <a:rPr lang="fr-FR" smtClean="0"/>
              <a:t>03/05/2024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4632941-AE81-DE93-06E9-1AB6208D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072D63-D628-5B77-1FA2-B2A1B7E55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16A4-047B-48FC-9742-39A61BF0FD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2440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89D1317-C198-A72E-6CDB-9C0897D95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B3D0-BE44-453B-96D6-942E9DB3F201}" type="datetimeFigureOut">
              <a:rPr lang="fr-FR" smtClean="0"/>
              <a:t>03/05/2024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03DD897-C37A-1F25-9784-4D26C40D2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2378F5-4965-19F1-5DBB-0E00314E7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16A4-047B-48FC-9742-39A61BF0FD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8874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2151B1-2071-9391-AF38-D5E0B70B2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FE7185-6838-FB85-BFC4-2B6BAF517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26C64D9-393D-F574-98A1-880A4532C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3DB4CF6-EA97-9620-8226-9D1E9ABAE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B3D0-BE44-453B-96D6-942E9DB3F201}" type="datetimeFigureOut">
              <a:rPr lang="fr-FR" smtClean="0"/>
              <a:t>03/05/2024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C730921-0F6E-C7AC-22D9-06382D63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6FE621-5579-A088-5E16-60817B745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16A4-047B-48FC-9742-39A61BF0FD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2482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3F98A6-3EE1-0536-FE28-021E4C5DB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94D1466-2DD1-1720-EC5D-42CD43B1E8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D9E0676-6AB7-EF03-FBE3-7CC4E99B45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C41F97F-A390-B20D-33E5-67B4D0733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B3D0-BE44-453B-96D6-942E9DB3F201}" type="datetimeFigureOut">
              <a:rPr lang="fr-FR" smtClean="0"/>
              <a:t>03/05/2024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7E288C1-F35C-AC63-5FDB-2E84FC8DA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A434A04-1A40-D083-558C-B646B215F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516A4-047B-48FC-9742-39A61BF0FD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1114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16371A3-2EC1-DD36-D880-CD2262208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0B042E-FABF-E6D8-AF61-427B501FC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E16F8F-2BF6-E1E3-80DA-BFBD6C4500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91B3D0-BE44-453B-96D6-942E9DB3F201}" type="datetimeFigureOut">
              <a:rPr lang="fr-FR" smtClean="0"/>
              <a:t>03/05/2024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1A0CD7-3A9D-FB86-5D31-F31439B4F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802FD0-1220-B041-C6F7-63AEB36E8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5516A4-047B-48FC-9742-39A61BF0FD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1284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0.jpeg"/><Relationship Id="rId3" Type="http://schemas.openxmlformats.org/officeDocument/2006/relationships/image" Target="../media/image6.svg"/><Relationship Id="rId7" Type="http://schemas.openxmlformats.org/officeDocument/2006/relationships/image" Target="../media/image13.svg"/><Relationship Id="rId12" Type="http://schemas.openxmlformats.org/officeDocument/2006/relationships/image" Target="../media/image1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8.sv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4AB40165-5D11-C679-4B9D-761E85F81E17}"/>
              </a:ext>
            </a:extLst>
          </p:cNvPr>
          <p:cNvSpPr txBox="1"/>
          <p:nvPr/>
        </p:nvSpPr>
        <p:spPr>
          <a:xfrm>
            <a:off x="8971981" y="427965"/>
            <a:ext cx="1720104" cy="471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17">
              <a:lnSpc>
                <a:spcPct val="90000"/>
              </a:lnSpc>
              <a:spcBef>
                <a:spcPts val="1000"/>
              </a:spcBef>
            </a:pPr>
            <a:r>
              <a:rPr lang="fr-FR" sz="2720" b="1" dirty="0">
                <a:solidFill>
                  <a:srgbClr val="002060"/>
                </a:solidFill>
              </a:rPr>
              <a:t>HALL 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FB7BCE-A425-F49A-17DE-E4EA53273AB1}"/>
              </a:ext>
            </a:extLst>
          </p:cNvPr>
          <p:cNvSpPr/>
          <p:nvPr/>
        </p:nvSpPr>
        <p:spPr>
          <a:xfrm>
            <a:off x="10686852" y="-1"/>
            <a:ext cx="256821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2"/>
          </a:p>
        </p:txBody>
      </p:sp>
      <p:pic>
        <p:nvPicPr>
          <p:cNvPr id="22" name="Espace réservé pour une image  21" descr="Une image contenant texte, diagramme, carte, Plan&#10;&#10;Description générée automatiquement">
            <a:extLst>
              <a:ext uri="{FF2B5EF4-FFF2-40B4-BE49-F238E27FC236}">
                <a16:creationId xmlns:a16="http://schemas.microsoft.com/office/drawing/2014/main" id="{DDEAA73A-275E-9338-E93A-96C2AB50CE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29" b="7829"/>
          <a:stretch>
            <a:fillRect/>
          </a:stretch>
        </p:blipFill>
        <p:spPr>
          <a:xfrm>
            <a:off x="3220020" y="-1"/>
            <a:ext cx="5751961" cy="6858000"/>
          </a:xfrm>
        </p:spPr>
      </p:pic>
      <p:pic>
        <p:nvPicPr>
          <p:cNvPr id="2" name="Image_x0020_1">
            <a:extLst>
              <a:ext uri="{FF2B5EF4-FFF2-40B4-BE49-F238E27FC236}">
                <a16:creationId xmlns:a16="http://schemas.microsoft.com/office/drawing/2014/main" id="{00000000-0008-0000-0B00-000072B4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053" y="2293112"/>
            <a:ext cx="384810" cy="235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5407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FEB456F3-5EF8-CC44-4B70-F0A24754569C}"/>
              </a:ext>
            </a:extLst>
          </p:cNvPr>
          <p:cNvSpPr txBox="1"/>
          <p:nvPr/>
        </p:nvSpPr>
        <p:spPr>
          <a:xfrm>
            <a:off x="8826017" y="348064"/>
            <a:ext cx="1720104" cy="471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17">
              <a:lnSpc>
                <a:spcPct val="90000"/>
              </a:lnSpc>
              <a:spcBef>
                <a:spcPts val="1000"/>
              </a:spcBef>
            </a:pPr>
            <a:r>
              <a:rPr lang="fr-FR" sz="2720" b="1" dirty="0">
                <a:solidFill>
                  <a:srgbClr val="002060"/>
                </a:solidFill>
              </a:rPr>
              <a:t>HALL 5A</a:t>
            </a:r>
          </a:p>
        </p:txBody>
      </p:sp>
      <p:pic>
        <p:nvPicPr>
          <p:cNvPr id="10" name="Espace réservé pour une image  9" descr="Une image contenant texte, diagramme, Plan, carte&#10;&#10;Description générée automatiquement">
            <a:extLst>
              <a:ext uri="{FF2B5EF4-FFF2-40B4-BE49-F238E27FC236}">
                <a16:creationId xmlns:a16="http://schemas.microsoft.com/office/drawing/2014/main" id="{3823E9CC-E813-9F50-9116-C0F8108EF4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29" b="7829"/>
          <a:stretch>
            <a:fillRect/>
          </a:stretch>
        </p:blipFill>
        <p:spPr>
          <a:xfrm>
            <a:off x="2580306" y="0"/>
            <a:ext cx="5751961" cy="6858000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4363143-B5CB-D377-8372-76D0C50614BD}"/>
              </a:ext>
            </a:extLst>
          </p:cNvPr>
          <p:cNvSpPr/>
          <p:nvPr/>
        </p:nvSpPr>
        <p:spPr>
          <a:xfrm>
            <a:off x="10686852" y="-1"/>
            <a:ext cx="256821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2"/>
          </a:p>
        </p:txBody>
      </p:sp>
      <p:pic>
        <p:nvPicPr>
          <p:cNvPr id="4" name="Image_x0020_1">
            <a:extLst>
              <a:ext uri="{FF2B5EF4-FFF2-40B4-BE49-F238E27FC236}">
                <a16:creationId xmlns:a16="http://schemas.microsoft.com/office/drawing/2014/main" id="{E8BF15DA-C5F1-895F-D92F-A4A6BAC9F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645" y="466040"/>
            <a:ext cx="384810" cy="235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2067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que 15">
            <a:extLst>
              <a:ext uri="{FF2B5EF4-FFF2-40B4-BE49-F238E27FC236}">
                <a16:creationId xmlns:a16="http://schemas.microsoft.com/office/drawing/2014/main" id="{BB9DAE7F-F6D8-EAF7-E20B-B9C41E43F3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" r="22879" b="207"/>
          <a:stretch/>
        </p:blipFill>
        <p:spPr>
          <a:xfrm>
            <a:off x="7076731" y="12697"/>
            <a:ext cx="3866943" cy="6858000"/>
          </a:xfrm>
          <a:prstGeom prst="rect">
            <a:avLst/>
          </a:prstGeom>
        </p:spPr>
      </p:pic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347F990-BEA7-3BA3-E170-3BC743676C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BITI CUM EXERROVID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2295A26B-5259-9BD5-21D7-8E18B09388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err="1"/>
              <a:t>Ovidigenes</a:t>
            </a:r>
            <a:r>
              <a:rPr lang="fr-FR" dirty="0"/>
              <a:t> </a:t>
            </a:r>
            <a:r>
              <a:rPr lang="fr-FR" dirty="0" err="1"/>
              <a:t>doluptatis</a:t>
            </a:r>
            <a:r>
              <a:rPr lang="fr-FR" dirty="0"/>
              <a:t> </a:t>
            </a:r>
            <a:r>
              <a:rPr lang="fr-FR" dirty="0" err="1"/>
              <a:t>etum</a:t>
            </a:r>
            <a:r>
              <a:rPr lang="fr-FR" dirty="0"/>
              <a:t> </a:t>
            </a:r>
            <a:r>
              <a:rPr lang="fr-FR" dirty="0" err="1"/>
              <a:t>deliae</a:t>
            </a:r>
            <a:r>
              <a:rPr lang="fr-FR" dirty="0"/>
              <a:t> </a:t>
            </a:r>
            <a:r>
              <a:rPr lang="fr-FR" dirty="0" err="1"/>
              <a:t>conet</a:t>
            </a:r>
            <a:r>
              <a:rPr lang="fr-FR" dirty="0"/>
              <a:t> que </a:t>
            </a:r>
            <a:r>
              <a:rPr lang="fr-FR" dirty="0" err="1"/>
              <a:t>nonsequaest</a:t>
            </a:r>
            <a:r>
              <a:rPr lang="fr-FR" dirty="0"/>
              <a:t> </a:t>
            </a:r>
            <a:r>
              <a:rPr lang="fr-FR" dirty="0" err="1"/>
              <a:t>quaspicit</a:t>
            </a:r>
            <a:r>
              <a:rPr lang="fr-FR" dirty="0"/>
              <a:t> </a:t>
            </a:r>
            <a:r>
              <a:rPr lang="fr-FR" dirty="0" err="1"/>
              <a:t>hilloris</a:t>
            </a:r>
            <a:r>
              <a:rPr lang="fr-FR" dirty="0"/>
              <a:t> et la </a:t>
            </a:r>
            <a:r>
              <a:rPr lang="fr-FR" dirty="0" err="1"/>
              <a:t>essum</a:t>
            </a:r>
            <a:r>
              <a:rPr lang="fr-FR" dirty="0"/>
              <a:t> </a:t>
            </a:r>
            <a:r>
              <a:rPr lang="fr-FR" dirty="0" err="1"/>
              <a:t>hiliqui</a:t>
            </a:r>
            <a:r>
              <a:rPr lang="fr-FR" dirty="0"/>
              <a:t> </a:t>
            </a:r>
            <a:r>
              <a:rPr lang="fr-FR" dirty="0" err="1"/>
              <a:t>volupta</a:t>
            </a:r>
            <a:r>
              <a:rPr lang="fr-FR" dirty="0"/>
              <a:t> </a:t>
            </a:r>
            <a:r>
              <a:rPr lang="fr-FR" dirty="0" err="1"/>
              <a:t>taspitatio</a:t>
            </a:r>
            <a:r>
              <a:rPr lang="fr-FR" dirty="0"/>
              <a:t> </a:t>
            </a:r>
            <a:r>
              <a:rPr lang="fr-FR" dirty="0" err="1"/>
              <a:t>sendae</a:t>
            </a:r>
            <a:r>
              <a:rPr lang="fr-FR" dirty="0"/>
              <a:t>.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B92AF321-82FE-C0E4-33E3-E53368DC54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 err="1"/>
              <a:t>Conet</a:t>
            </a:r>
            <a:r>
              <a:rPr lang="fr-FR" dirty="0"/>
              <a:t> que </a:t>
            </a:r>
            <a:r>
              <a:rPr lang="fr-FR" dirty="0" err="1"/>
              <a:t>nonsequaest</a:t>
            </a:r>
            <a:r>
              <a:rPr lang="fr-FR" dirty="0"/>
              <a:t> </a:t>
            </a:r>
            <a:r>
              <a:rPr lang="fr-FR" dirty="0" err="1"/>
              <a:t>quaspicit</a:t>
            </a:r>
            <a:r>
              <a:rPr lang="fr-FR" dirty="0"/>
              <a:t> </a:t>
            </a:r>
            <a:r>
              <a:rPr lang="fr-FR" dirty="0" err="1"/>
              <a:t>hilloris</a:t>
            </a:r>
            <a:r>
              <a:rPr lang="fr-FR" dirty="0"/>
              <a:t> et la </a:t>
            </a:r>
            <a:r>
              <a:rPr lang="fr-FR" dirty="0" err="1"/>
              <a:t>essum</a:t>
            </a:r>
            <a:r>
              <a:rPr lang="fr-FR" dirty="0"/>
              <a:t> </a:t>
            </a:r>
            <a:r>
              <a:rPr lang="fr-FR" dirty="0" err="1"/>
              <a:t>hiliqui</a:t>
            </a:r>
            <a:r>
              <a:rPr lang="fr-FR" dirty="0"/>
              <a:t> </a:t>
            </a:r>
            <a:r>
              <a:rPr lang="fr-FR" dirty="0" err="1"/>
              <a:t>volupta</a:t>
            </a:r>
            <a:r>
              <a:rPr lang="fr-FR" dirty="0"/>
              <a:t> </a:t>
            </a:r>
            <a:r>
              <a:rPr lang="fr-FR" dirty="0" err="1"/>
              <a:t>taspitatio</a:t>
            </a:r>
            <a:r>
              <a:rPr lang="fr-FR" dirty="0"/>
              <a:t> </a:t>
            </a:r>
            <a:r>
              <a:rPr lang="fr-FR" dirty="0" err="1"/>
              <a:t>sendae</a:t>
            </a:r>
            <a:r>
              <a:rPr lang="fr-FR" dirty="0"/>
              <a:t>.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3845104-CECE-3C16-AD69-5FAFA50499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 err="1"/>
              <a:t>Quaspicit</a:t>
            </a:r>
            <a:r>
              <a:rPr lang="fr-FR" dirty="0"/>
              <a:t> </a:t>
            </a:r>
            <a:r>
              <a:rPr lang="fr-FR" dirty="0" err="1"/>
              <a:t>hilloris</a:t>
            </a:r>
            <a:r>
              <a:rPr lang="fr-FR" dirty="0"/>
              <a:t> et la </a:t>
            </a:r>
            <a:r>
              <a:rPr lang="fr-FR" dirty="0" err="1"/>
              <a:t>essum</a:t>
            </a:r>
            <a:r>
              <a:rPr lang="fr-FR" dirty="0"/>
              <a:t> </a:t>
            </a:r>
            <a:r>
              <a:rPr lang="fr-FR" dirty="0" err="1"/>
              <a:t>hiliqui</a:t>
            </a:r>
            <a:r>
              <a:rPr lang="fr-FR" dirty="0"/>
              <a:t> </a:t>
            </a:r>
            <a:r>
              <a:rPr lang="fr-FR" dirty="0" err="1"/>
              <a:t>volupta</a:t>
            </a:r>
            <a:r>
              <a:rPr lang="fr-FR" dirty="0"/>
              <a:t> </a:t>
            </a:r>
            <a:r>
              <a:rPr lang="fr-FR" dirty="0" err="1"/>
              <a:t>taspitatio</a:t>
            </a:r>
            <a:r>
              <a:rPr lang="fr-FR" dirty="0"/>
              <a:t> </a:t>
            </a:r>
            <a:r>
              <a:rPr lang="fr-FR" dirty="0" err="1"/>
              <a:t>sendae</a:t>
            </a:r>
            <a:r>
              <a:rPr lang="fr-FR" dirty="0"/>
              <a:t> </a:t>
            </a:r>
            <a:r>
              <a:rPr lang="fr-FR" dirty="0" err="1"/>
              <a:t>conet</a:t>
            </a:r>
            <a:r>
              <a:rPr lang="fr-FR" dirty="0"/>
              <a:t> que </a:t>
            </a:r>
            <a:r>
              <a:rPr lang="fr-FR" dirty="0" err="1"/>
              <a:t>nonsequaest</a:t>
            </a:r>
            <a:r>
              <a:rPr lang="fr-FR" dirty="0"/>
              <a:t> </a:t>
            </a:r>
            <a:r>
              <a:rPr lang="fr-FR" dirty="0" err="1"/>
              <a:t>quaspicit</a:t>
            </a:r>
            <a:r>
              <a:rPr lang="fr-FR" dirty="0"/>
              <a:t> </a:t>
            </a:r>
            <a:r>
              <a:rPr lang="fr-FR" dirty="0" err="1"/>
              <a:t>hilloris</a:t>
            </a:r>
            <a:r>
              <a:rPr lang="fr-FR" dirty="0"/>
              <a:t> et la </a:t>
            </a:r>
            <a:r>
              <a:rPr lang="fr-FR" dirty="0" err="1"/>
              <a:t>taspitatio</a:t>
            </a:r>
            <a:r>
              <a:rPr lang="fr-FR" dirty="0"/>
              <a:t> </a:t>
            </a:r>
            <a:r>
              <a:rPr lang="fr-FR" dirty="0" err="1"/>
              <a:t>sendae</a:t>
            </a:r>
            <a:r>
              <a:rPr lang="fr-FR" dirty="0"/>
              <a:t>.</a:t>
            </a: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2493B0C0-1F9D-E5AF-C00B-A5CA9DB0E0FD}"/>
              </a:ext>
            </a:extLst>
          </p:cNvPr>
          <p:cNvSpPr txBox="1">
            <a:spLocks/>
          </p:cNvSpPr>
          <p:nvPr/>
        </p:nvSpPr>
        <p:spPr>
          <a:xfrm>
            <a:off x="5078910" y="4540377"/>
            <a:ext cx="1904541" cy="1427606"/>
          </a:xfrm>
          <a:prstGeom prst="rect">
            <a:avLst/>
          </a:prstGeom>
        </p:spPr>
        <p:txBody>
          <a:bodyPr vert="horz" lIns="82918" tIns="41459" rIns="82918" bIns="41459" numCol="3" rtlCol="0">
            <a:normAutofit/>
          </a:bodyPr>
          <a:lstStyle>
            <a:lvl1pPr marL="0" indent="0" algn="ctr" defTabSz="1008400" rtl="0" eaLnBrk="1" latinLnBrk="0" hangingPunct="1">
              <a:lnSpc>
                <a:spcPct val="90000"/>
              </a:lnSpc>
              <a:spcBef>
                <a:spcPts val="1103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200" indent="0" algn="l" defTabSz="1008400" rtl="0" eaLnBrk="1" latinLnBrk="0" hangingPunct="1">
              <a:lnSpc>
                <a:spcPct val="90000"/>
              </a:lnSpc>
              <a:spcBef>
                <a:spcPts val="551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400" indent="0" algn="l" defTabSz="1008400" rtl="0" eaLnBrk="1" latinLnBrk="0" hangingPunct="1">
              <a:lnSpc>
                <a:spcPct val="90000"/>
              </a:lnSpc>
              <a:spcBef>
                <a:spcPts val="551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601" indent="0" algn="l" defTabSz="1008400" rtl="0" eaLnBrk="1" latinLnBrk="0" hangingPunct="1">
              <a:lnSpc>
                <a:spcPct val="90000"/>
              </a:lnSpc>
              <a:spcBef>
                <a:spcPts val="551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801" indent="0" algn="l" defTabSz="1008400" rtl="0" eaLnBrk="1" latinLnBrk="0" hangingPunct="1">
              <a:lnSpc>
                <a:spcPct val="90000"/>
              </a:lnSpc>
              <a:spcBef>
                <a:spcPts val="551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3101" indent="-252100" algn="l" defTabSz="1008400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7301" indent="-252100" algn="l" defTabSz="1008400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1501" indent="-252100" algn="l" defTabSz="1008400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5701" indent="-252100" algn="l" defTabSz="1008400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270" dirty="0"/>
          </a:p>
        </p:txBody>
      </p:sp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id="{86F05CA2-CFBF-4434-C0D6-E5A8D7D41137}"/>
              </a:ext>
            </a:extLst>
          </p:cNvPr>
          <p:cNvSpPr txBox="1">
            <a:spLocks/>
          </p:cNvSpPr>
          <p:nvPr/>
        </p:nvSpPr>
        <p:spPr>
          <a:xfrm>
            <a:off x="7443097" y="4540377"/>
            <a:ext cx="1904541" cy="1427606"/>
          </a:xfrm>
          <a:prstGeom prst="rect">
            <a:avLst/>
          </a:prstGeom>
        </p:spPr>
        <p:txBody>
          <a:bodyPr vert="horz" lIns="82918" tIns="41459" rIns="82918" bIns="41459" numCol="3" rtlCol="0">
            <a:normAutofit/>
          </a:bodyPr>
          <a:lstStyle>
            <a:lvl1pPr marL="0" indent="0" algn="ctr" defTabSz="1008400" rtl="0" eaLnBrk="1" latinLnBrk="0" hangingPunct="1">
              <a:lnSpc>
                <a:spcPct val="90000"/>
              </a:lnSpc>
              <a:spcBef>
                <a:spcPts val="1103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200" indent="0" algn="l" defTabSz="1008400" rtl="0" eaLnBrk="1" latinLnBrk="0" hangingPunct="1">
              <a:lnSpc>
                <a:spcPct val="90000"/>
              </a:lnSpc>
              <a:spcBef>
                <a:spcPts val="551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400" indent="0" algn="l" defTabSz="1008400" rtl="0" eaLnBrk="1" latinLnBrk="0" hangingPunct="1">
              <a:lnSpc>
                <a:spcPct val="90000"/>
              </a:lnSpc>
              <a:spcBef>
                <a:spcPts val="551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601" indent="0" algn="l" defTabSz="1008400" rtl="0" eaLnBrk="1" latinLnBrk="0" hangingPunct="1">
              <a:lnSpc>
                <a:spcPct val="90000"/>
              </a:lnSpc>
              <a:spcBef>
                <a:spcPts val="551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801" indent="0" algn="l" defTabSz="1008400" rtl="0" eaLnBrk="1" latinLnBrk="0" hangingPunct="1">
              <a:lnSpc>
                <a:spcPct val="90000"/>
              </a:lnSpc>
              <a:spcBef>
                <a:spcPts val="551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3101" indent="-252100" algn="l" defTabSz="1008400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7301" indent="-252100" algn="l" defTabSz="1008400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1501" indent="-252100" algn="l" defTabSz="1008400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5701" indent="-252100" algn="l" defTabSz="1008400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270" dirty="0"/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ACA0BEA8-EB8D-A85A-9EAD-E34CEB8BA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5522" y="6570241"/>
            <a:ext cx="573451" cy="10519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751F1A4-124A-A71F-F33C-D67C632E612E}"/>
              </a:ext>
            </a:extLst>
          </p:cNvPr>
          <p:cNvSpPr txBox="1"/>
          <p:nvPr/>
        </p:nvSpPr>
        <p:spPr>
          <a:xfrm rot="16200000">
            <a:off x="8077624" y="2570130"/>
            <a:ext cx="5344161" cy="203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4589">
              <a:defRPr/>
            </a:pPr>
            <a:r>
              <a:rPr lang="fr-FR" sz="725" dirty="0">
                <a:solidFill>
                  <a:schemeClr val="bg1"/>
                </a:solidFill>
              </a:rPr>
              <a:t> </a:t>
            </a:r>
            <a:r>
              <a:rPr lang="fr-FR" sz="725" dirty="0" err="1">
                <a:solidFill>
                  <a:schemeClr val="bg1"/>
                </a:solidFill>
              </a:rPr>
              <a:t>Igenimusciisi</a:t>
            </a:r>
            <a:r>
              <a:rPr lang="fr-FR" sz="725" dirty="0">
                <a:solidFill>
                  <a:schemeClr val="bg1"/>
                </a:solidFill>
              </a:rPr>
              <a:t> </a:t>
            </a:r>
            <a:r>
              <a:rPr lang="fr-FR" sz="725" dirty="0" err="1">
                <a:solidFill>
                  <a:schemeClr val="bg1"/>
                </a:solidFill>
              </a:rPr>
              <a:t>voluptam</a:t>
            </a:r>
            <a:r>
              <a:rPr lang="fr-FR" sz="725" dirty="0">
                <a:solidFill>
                  <a:schemeClr val="bg1"/>
                </a:solidFill>
              </a:rPr>
              <a:t> </a:t>
            </a:r>
            <a:r>
              <a:rPr lang="fr-FR" sz="725" dirty="0" err="1">
                <a:solidFill>
                  <a:schemeClr val="bg1"/>
                </a:solidFill>
              </a:rPr>
              <a:t>ium</a:t>
            </a:r>
            <a:r>
              <a:rPr lang="fr-FR" sz="725" dirty="0">
                <a:solidFill>
                  <a:schemeClr val="bg1"/>
                </a:solidFill>
              </a:rPr>
              <a:t> </a:t>
            </a:r>
            <a:r>
              <a:rPr lang="fr-FR" sz="725" dirty="0" err="1">
                <a:solidFill>
                  <a:schemeClr val="bg1"/>
                </a:solidFill>
              </a:rPr>
              <a:t>simagnienim</a:t>
            </a:r>
            <a:r>
              <a:rPr lang="fr-FR" sz="725" dirty="0">
                <a:solidFill>
                  <a:schemeClr val="bg1"/>
                </a:solidFill>
              </a:rPr>
              <a:t> </a:t>
            </a:r>
            <a:r>
              <a:rPr lang="fr-FR" sz="725" dirty="0" err="1">
                <a:solidFill>
                  <a:schemeClr val="bg1"/>
                </a:solidFill>
              </a:rPr>
              <a:t>debis</a:t>
            </a:r>
            <a:r>
              <a:rPr lang="fr-FR" sz="725" dirty="0">
                <a:solidFill>
                  <a:schemeClr val="bg1"/>
                </a:solidFill>
              </a:rPr>
              <a:t> </a:t>
            </a:r>
            <a:r>
              <a:rPr lang="fr-FR" sz="725" dirty="0" err="1">
                <a:solidFill>
                  <a:schemeClr val="bg1"/>
                </a:solidFill>
              </a:rPr>
              <a:t>ea</a:t>
            </a:r>
            <a:r>
              <a:rPr lang="fr-FR" sz="725" dirty="0">
                <a:solidFill>
                  <a:schemeClr val="bg1"/>
                </a:solidFill>
              </a:rPr>
              <a:t> de qui </a:t>
            </a:r>
            <a:r>
              <a:rPr lang="fr-FR" sz="725" dirty="0" err="1">
                <a:solidFill>
                  <a:schemeClr val="bg1"/>
                </a:solidFill>
              </a:rPr>
              <a:t>ratur</a:t>
            </a:r>
            <a:r>
              <a:rPr lang="fr-FR" sz="725" dirty="0">
                <a:solidFill>
                  <a:schemeClr val="bg1"/>
                </a:solidFill>
              </a:rPr>
              <a:t> • </a:t>
            </a:r>
            <a:r>
              <a:rPr lang="fr-FR" sz="725" b="1" dirty="0">
                <a:solidFill>
                  <a:schemeClr val="bg1"/>
                </a:solidFill>
              </a:rPr>
              <a:t>EUROSATORY.COM</a:t>
            </a:r>
            <a:r>
              <a:rPr lang="fr-FR" sz="725" dirty="0">
                <a:solidFill>
                  <a:schemeClr val="bg1"/>
                </a:solidFill>
              </a:rPr>
              <a:t> • </a:t>
            </a:r>
            <a:r>
              <a:rPr lang="fr-FR" sz="725" b="1" dirty="0">
                <a:solidFill>
                  <a:schemeClr val="bg1"/>
                </a:solidFill>
              </a:rPr>
              <a:t>#EUROSATORY2024 </a:t>
            </a:r>
          </a:p>
        </p:txBody>
      </p:sp>
      <p:sp>
        <p:nvSpPr>
          <p:cNvPr id="15" name="Espace réservé du numéro de diapositive 12">
            <a:extLst>
              <a:ext uri="{FF2B5EF4-FFF2-40B4-BE49-F238E27FC236}">
                <a16:creationId xmlns:a16="http://schemas.microsoft.com/office/drawing/2014/main" id="{09B3DE2A-AFA7-C17B-AD29-CCB3D5473CFB}"/>
              </a:ext>
            </a:extLst>
          </p:cNvPr>
          <p:cNvSpPr txBox="1">
            <a:spLocks/>
          </p:cNvSpPr>
          <p:nvPr/>
        </p:nvSpPr>
        <p:spPr>
          <a:xfrm>
            <a:off x="9280822" y="6505571"/>
            <a:ext cx="506896" cy="33973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0D4A4EA-E18C-A546-A9BD-34FC7494DB75}" type="slidenum">
              <a:rPr lang="fr-FR" sz="907" i="1">
                <a:solidFill>
                  <a:schemeClr val="bg1"/>
                </a:solidFill>
              </a:rPr>
              <a:pPr algn="r"/>
              <a:t>3</a:t>
            </a:fld>
            <a:endParaRPr lang="fr-FR" sz="907" i="1" dirty="0">
              <a:solidFill>
                <a:schemeClr val="bg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4F70DB4-7FE0-F37D-436C-EB8ECFA03610}"/>
              </a:ext>
            </a:extLst>
          </p:cNvPr>
          <p:cNvSpPr/>
          <p:nvPr/>
        </p:nvSpPr>
        <p:spPr>
          <a:xfrm>
            <a:off x="3150214" y="3262608"/>
            <a:ext cx="1386730" cy="1386730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2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8EBFE10-6A8A-A8BE-50E3-5EF334FC78A6}"/>
              </a:ext>
            </a:extLst>
          </p:cNvPr>
          <p:cNvSpPr/>
          <p:nvPr/>
        </p:nvSpPr>
        <p:spPr>
          <a:xfrm>
            <a:off x="5394716" y="3262608"/>
            <a:ext cx="1386730" cy="1386730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2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D4F68FC-528C-CEC5-9D1C-D96D97430B61}"/>
              </a:ext>
            </a:extLst>
          </p:cNvPr>
          <p:cNvSpPr/>
          <p:nvPr/>
        </p:nvSpPr>
        <p:spPr>
          <a:xfrm>
            <a:off x="7753586" y="3262608"/>
            <a:ext cx="1386730" cy="1386730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2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B2B6015D-6BAF-90D3-1999-6FF9CA519969}"/>
              </a:ext>
            </a:extLst>
          </p:cNvPr>
          <p:cNvCxnSpPr>
            <a:cxnSpLocks/>
          </p:cNvCxnSpPr>
          <p:nvPr/>
        </p:nvCxnSpPr>
        <p:spPr>
          <a:xfrm>
            <a:off x="4572685" y="4017228"/>
            <a:ext cx="757204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F3B9E2E-1FAD-7B6F-0CC9-FD78F452528E}"/>
              </a:ext>
            </a:extLst>
          </p:cNvPr>
          <p:cNvCxnSpPr>
            <a:cxnSpLocks/>
          </p:cNvCxnSpPr>
          <p:nvPr/>
        </p:nvCxnSpPr>
        <p:spPr>
          <a:xfrm>
            <a:off x="6874372" y="4017228"/>
            <a:ext cx="757204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que 24">
            <a:extLst>
              <a:ext uri="{FF2B5EF4-FFF2-40B4-BE49-F238E27FC236}">
                <a16:creationId xmlns:a16="http://schemas.microsoft.com/office/drawing/2014/main" id="{F26AFF8B-93DD-53C8-471C-8AF22410C1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44230" y="3626793"/>
            <a:ext cx="730695" cy="592115"/>
          </a:xfrm>
          <a:prstGeom prst="rect">
            <a:avLst/>
          </a:prstGeom>
        </p:spPr>
      </p:pic>
      <p:pic>
        <p:nvPicPr>
          <p:cNvPr id="27" name="Graphique 26">
            <a:extLst>
              <a:ext uri="{FF2B5EF4-FFF2-40B4-BE49-F238E27FC236}">
                <a16:creationId xmlns:a16="http://schemas.microsoft.com/office/drawing/2014/main" id="{FB9EE585-0F91-C3A9-BB5C-17D928EA36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05164" y="3694301"/>
            <a:ext cx="604713" cy="604713"/>
          </a:xfrm>
          <a:prstGeom prst="rect">
            <a:avLst/>
          </a:prstGeom>
        </p:spPr>
      </p:pic>
      <p:pic>
        <p:nvPicPr>
          <p:cNvPr id="29" name="Graphique 28">
            <a:extLst>
              <a:ext uri="{FF2B5EF4-FFF2-40B4-BE49-F238E27FC236}">
                <a16:creationId xmlns:a16="http://schemas.microsoft.com/office/drawing/2014/main" id="{63B09640-B88A-ADD1-3803-05CBAEFA35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46294" y="3634983"/>
            <a:ext cx="604713" cy="604713"/>
          </a:xfrm>
          <a:prstGeom prst="rect">
            <a:avLst/>
          </a:prstGeom>
        </p:spPr>
      </p:pic>
      <p:pic>
        <p:nvPicPr>
          <p:cNvPr id="30" name="Espace réservé pour une image  29" descr="Une image contenant texte, diagramme, Plan, carte&#10;&#10;Description générée automatiquement">
            <a:extLst>
              <a:ext uri="{FF2B5EF4-FFF2-40B4-BE49-F238E27FC236}">
                <a16:creationId xmlns:a16="http://schemas.microsoft.com/office/drawing/2014/main" id="{3FB2574B-5843-89BD-BB20-B5A9DCF78B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12"/>
          <a:srcRect l="87" r="87"/>
          <a:stretch>
            <a:fillRect/>
          </a:stretch>
        </p:blipFill>
        <p:spPr/>
      </p:pic>
      <p:pic>
        <p:nvPicPr>
          <p:cNvPr id="2" name="Image_x0020_1">
            <a:extLst>
              <a:ext uri="{FF2B5EF4-FFF2-40B4-BE49-F238E27FC236}">
                <a16:creationId xmlns:a16="http://schemas.microsoft.com/office/drawing/2014/main" id="{CB4BDB09-8605-BC2E-FC1E-2BB4F6619D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925" y="4413753"/>
            <a:ext cx="384810" cy="235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2311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7" descr="Une image contenant diagramme, carte, texte, Plan&#10;&#10;Description générée automatiquement">
            <a:extLst>
              <a:ext uri="{FF2B5EF4-FFF2-40B4-BE49-F238E27FC236}">
                <a16:creationId xmlns:a16="http://schemas.microsoft.com/office/drawing/2014/main" id="{6D08992A-3A94-D8D4-38AA-52CDE2AA40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87" r="87"/>
          <a:stretch>
            <a:fillRect/>
          </a:stretch>
        </p:blipFill>
        <p:spPr/>
      </p:pic>
      <p:pic>
        <p:nvPicPr>
          <p:cNvPr id="2" name="Image_x0020_1">
            <a:extLst>
              <a:ext uri="{FF2B5EF4-FFF2-40B4-BE49-F238E27FC236}">
                <a16:creationId xmlns:a16="http://schemas.microsoft.com/office/drawing/2014/main" id="{0E99C5EB-090C-C891-C83D-54EE95A72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892" y="3567459"/>
            <a:ext cx="384810" cy="235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_x0020_1">
            <a:extLst>
              <a:ext uri="{FF2B5EF4-FFF2-40B4-BE49-F238E27FC236}">
                <a16:creationId xmlns:a16="http://schemas.microsoft.com/office/drawing/2014/main" id="{5F1C3609-3BF9-1F23-DB27-BF0AB3BEC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243" y="4208482"/>
            <a:ext cx="384810" cy="235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8830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carte, diagramme, Plan&#10;&#10;Description générée automatiquement">
            <a:extLst>
              <a:ext uri="{FF2B5EF4-FFF2-40B4-BE49-F238E27FC236}">
                <a16:creationId xmlns:a16="http://schemas.microsoft.com/office/drawing/2014/main" id="{5409A7CA-B802-F31A-29EB-269F1CC001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95"/>
          <a:stretch/>
        </p:blipFill>
        <p:spPr>
          <a:xfrm>
            <a:off x="3740726" y="1195108"/>
            <a:ext cx="4851686" cy="53496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A4AD2A5-0B39-92E9-11AB-4A7557DE2CAB}"/>
              </a:ext>
            </a:extLst>
          </p:cNvPr>
          <p:cNvSpPr txBox="1"/>
          <p:nvPr/>
        </p:nvSpPr>
        <p:spPr>
          <a:xfrm>
            <a:off x="7440706" y="313292"/>
            <a:ext cx="3352000" cy="848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17">
              <a:lnSpc>
                <a:spcPct val="90000"/>
              </a:lnSpc>
              <a:spcBef>
                <a:spcPts val="1000"/>
              </a:spcBef>
            </a:pPr>
            <a:r>
              <a:rPr lang="fr-FR" sz="2720" b="1" dirty="0">
                <a:solidFill>
                  <a:srgbClr val="002060"/>
                </a:solidFill>
              </a:rPr>
              <a:t>PLAN D ’ASSEMBLAGE</a:t>
            </a:r>
          </a:p>
        </p:txBody>
      </p:sp>
      <p:pic>
        <p:nvPicPr>
          <p:cNvPr id="2" name="Image_x0020_1">
            <a:extLst>
              <a:ext uri="{FF2B5EF4-FFF2-40B4-BE49-F238E27FC236}">
                <a16:creationId xmlns:a16="http://schemas.microsoft.com/office/drawing/2014/main" id="{37EFC434-909F-E9B4-1E39-E6CB52E4C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096" y="3595986"/>
            <a:ext cx="384810" cy="235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_x0020_1">
            <a:extLst>
              <a:ext uri="{FF2B5EF4-FFF2-40B4-BE49-F238E27FC236}">
                <a16:creationId xmlns:a16="http://schemas.microsoft.com/office/drawing/2014/main" id="{96C91E8E-15F4-8BC2-44EA-EEEC431F2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12090"/>
            <a:ext cx="384810" cy="235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_x0020_1">
            <a:extLst>
              <a:ext uri="{FF2B5EF4-FFF2-40B4-BE49-F238E27FC236}">
                <a16:creationId xmlns:a16="http://schemas.microsoft.com/office/drawing/2014/main" id="{85D199D2-47EF-3E2D-65B9-3EFE755EE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181" y="5257999"/>
            <a:ext cx="384810" cy="235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5936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carte, diagramme, Plan&#10;&#10;Description générée automatiquement">
            <a:extLst>
              <a:ext uri="{FF2B5EF4-FFF2-40B4-BE49-F238E27FC236}">
                <a16:creationId xmlns:a16="http://schemas.microsoft.com/office/drawing/2014/main" id="{CB0CF84E-F93B-7911-4FC8-9F385A5C7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7817" y="0"/>
            <a:ext cx="9693984" cy="6858000"/>
          </a:xfrm>
          <a:prstGeom prst="rect">
            <a:avLst/>
          </a:prstGeom>
        </p:spPr>
      </p:pic>
      <p:pic>
        <p:nvPicPr>
          <p:cNvPr id="2" name="Image_x0020_1">
            <a:extLst>
              <a:ext uri="{FF2B5EF4-FFF2-40B4-BE49-F238E27FC236}">
                <a16:creationId xmlns:a16="http://schemas.microsoft.com/office/drawing/2014/main" id="{90307FAB-E74A-7A08-6008-0D5718B16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226" y="4924918"/>
            <a:ext cx="384810" cy="235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_x0020_1">
            <a:extLst>
              <a:ext uri="{FF2B5EF4-FFF2-40B4-BE49-F238E27FC236}">
                <a16:creationId xmlns:a16="http://schemas.microsoft.com/office/drawing/2014/main" id="{7D0E19F8-5557-DA98-9214-2D0F900E0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70" y="3050556"/>
            <a:ext cx="384810" cy="235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_x0020_1">
            <a:extLst>
              <a:ext uri="{FF2B5EF4-FFF2-40B4-BE49-F238E27FC236}">
                <a16:creationId xmlns:a16="http://schemas.microsoft.com/office/drawing/2014/main" id="{14778CD5-E3C7-6C7D-160E-9E078975F5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183" y="2637347"/>
            <a:ext cx="384810" cy="235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463501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77</Words>
  <Application>Microsoft Office PowerPoint</Application>
  <PresentationFormat>Grand écran</PresentationFormat>
  <Paragraphs>9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REUNION DE CHANTER EUROSATORY 2024  PRESTAIRE 2 MAI 2024</dc:title>
  <dc:creator>Diane REVERBORI</dc:creator>
  <cp:lastModifiedBy>Gerard Guenard</cp:lastModifiedBy>
  <cp:revision>4</cp:revision>
  <dcterms:created xsi:type="dcterms:W3CDTF">2024-05-02T13:49:58Z</dcterms:created>
  <dcterms:modified xsi:type="dcterms:W3CDTF">2024-05-03T12:50:14Z</dcterms:modified>
</cp:coreProperties>
</file>